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96" r:id="rId14"/>
    <p:sldId id="294" r:id="rId15"/>
    <p:sldId id="297" r:id="rId16"/>
    <p:sldId id="292" r:id="rId17"/>
    <p:sldId id="291" r:id="rId18"/>
    <p:sldId id="293" r:id="rId19"/>
    <p:sldId id="295" r:id="rId20"/>
    <p:sldId id="269" r:id="rId21"/>
    <p:sldId id="268" r:id="rId22"/>
    <p:sldId id="271" r:id="rId23"/>
    <p:sldId id="270" r:id="rId24"/>
    <p:sldId id="272" r:id="rId25"/>
    <p:sldId id="273" r:id="rId26"/>
    <p:sldId id="267" r:id="rId27"/>
    <p:sldId id="275" r:id="rId28"/>
    <p:sldId id="274" r:id="rId29"/>
    <p:sldId id="264" r:id="rId30"/>
    <p:sldId id="276" r:id="rId31"/>
    <p:sldId id="277" r:id="rId32"/>
    <p:sldId id="278" r:id="rId33"/>
    <p:sldId id="279" r:id="rId34"/>
    <p:sldId id="286" r:id="rId35"/>
    <p:sldId id="287" r:id="rId36"/>
    <p:sldId id="288" r:id="rId37"/>
    <p:sldId id="258" r:id="rId38"/>
  </p:sldIdLst>
  <p:sldSz cx="9144000" cy="5143500" type="screen16x9"/>
  <p:notesSz cx="6858000" cy="9144000"/>
  <p:embeddedFontLst>
    <p:embeddedFont>
      <p:font typeface="Lexend" pitchFamily="2" charset="-94"/>
      <p:regular r:id="rId40"/>
      <p:bold r:id="rId41"/>
    </p:embeddedFont>
    <p:embeddedFont>
      <p:font typeface="Poppins" panose="00000500000000000000" pitchFamily="2" charset="-94"/>
      <p:regular r:id="rId42"/>
      <p:bold r:id="rId43"/>
      <p:italic r:id="rId44"/>
      <p:boldItalic r:id="rId45"/>
    </p:embeddedFont>
    <p:embeddedFont>
      <p:font typeface="Poppins Medium" panose="00000600000000000000" pitchFamily="2" charset="-94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34" d="100"/>
          <a:sy n="134" d="100"/>
        </p:scale>
        <p:origin x="132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component-based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1377</Words>
  <Application>Microsoft Office PowerPoint</Application>
  <PresentationFormat>On-screen Show (16:9)</PresentationFormat>
  <Paragraphs>198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88</cp:revision>
  <dcterms:modified xsi:type="dcterms:W3CDTF">2024-09-29T13:05:07Z</dcterms:modified>
</cp:coreProperties>
</file>